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5" r:id="rId5"/>
    <p:sldId id="267" r:id="rId6"/>
    <p:sldId id="268" r:id="rId7"/>
    <p:sldId id="269" r:id="rId8"/>
    <p:sldId id="270" r:id="rId9"/>
    <p:sldId id="273" r:id="rId10"/>
    <p:sldId id="274" r:id="rId11"/>
    <p:sldId id="285" r:id="rId12"/>
    <p:sldId id="283" r:id="rId13"/>
    <p:sldId id="280" r:id="rId14"/>
    <p:sldId id="282" r:id="rId15"/>
    <p:sldId id="286" r:id="rId16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FEE"/>
    <a:srgbClr val="1BBA06"/>
    <a:srgbClr val="222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8DDFF-3EAC-5E90-11C8-01E97C93D9EA}" v="26" dt="2025-01-20T23:39:28.127"/>
    <p1510:client id="{107C9AB8-E4E9-FE2A-0873-01944E207C77}" v="11" dt="2025-01-20T22:35:58.425"/>
    <p1510:client id="{11D8E15F-A468-6F94-47E8-23D4126B2D6A}" v="36" dt="2025-01-20T22:05:33.909"/>
    <p1510:client id="{3CC59681-9FCB-B166-1E6E-3291403E6890}" v="8" dt="2025-01-20T21:40:11.216"/>
    <p1510:client id="{402CC705-CCC6-50D1-C87F-33A7B9BB9C63}" v="13" dt="2025-01-20T21:22:53.693"/>
    <p1510:client id="{9126247C-8499-FD9C-C565-30962CBCCCD8}" v="299" dt="2025-01-20T19:59:26.180"/>
    <p1510:client id="{93466643-7D49-3295-AB87-D9A9E4E9A792}" v="418" dt="2025-01-20T20:54:49.867"/>
    <p1510:client id="{C6D221AE-3952-26F4-EC4B-B5B3C4E19CE7}" v="46" dt="2025-01-20T21:44:09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>
            <a:extLst>
              <a:ext uri="{FF2B5EF4-FFF2-40B4-BE49-F238E27FC236}">
                <a16:creationId xmlns:a16="http://schemas.microsoft.com/office/drawing/2014/main" id="{1B05C968-5543-62F9-1A97-8C54D5BEC6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D086B0F3-7A81-91E4-913C-8751EAB9E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9AB13-2572-4E96-A35C-71C7FF50B1A7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2C7D02AC-A71B-CFC5-0081-B66AE93D7F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E5FE2717-A894-387C-525A-E742B9E73D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38BB3-EE03-4B60-A06A-85073A39F1E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57651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ABDB0-7C4E-4D48-9635-762013B6AA4F}" type="datetimeFigureOut">
              <a:t>1/20/2025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C51EE-0920-497E-A4EB-60281A33E050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0713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Naštejte</a:t>
            </a:r>
            <a:r>
              <a:rPr lang="en-US"/>
              <a:t> </a:t>
            </a:r>
            <a:r>
              <a:rPr lang="en-US" err="1"/>
              <a:t>predmete</a:t>
            </a:r>
            <a:r>
              <a:rPr lang="en-US"/>
              <a:t> in kaj ste naredili v okviru teh predmetov ◼Alternativa ▪ Predstavitev po vključenih predmetih v projekt (do 4 </a:t>
            </a:r>
            <a:r>
              <a:rPr lang="en-US" err="1"/>
              <a:t>strani</a:t>
            </a:r>
            <a:r>
              <a:rPr lang="en-US"/>
              <a:t>)</a:t>
            </a:r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C51EE-0920-497E-A4EB-60281A33E050}" type="slidenum"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0217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Priporočamo</a:t>
            </a:r>
            <a:r>
              <a:rPr lang="en-US"/>
              <a:t> video ▪ </a:t>
            </a:r>
            <a:r>
              <a:rPr lang="en-US" err="1"/>
              <a:t>Izbrane</a:t>
            </a:r>
            <a:r>
              <a:rPr lang="en-US"/>
              <a:t> </a:t>
            </a:r>
            <a:r>
              <a:rPr lang="en-US" err="1"/>
              <a:t>funkcionalnosti</a:t>
            </a:r>
            <a:r>
              <a:rPr lang="en-US"/>
              <a:t> ▪ </a:t>
            </a:r>
            <a:r>
              <a:rPr lang="en-US" err="1"/>
              <a:t>Največ</a:t>
            </a:r>
            <a:r>
              <a:rPr lang="en-US"/>
              <a:t> 2 </a:t>
            </a:r>
            <a:r>
              <a:rPr lang="en-US" err="1"/>
              <a:t>minuti</a:t>
            </a:r>
            <a:endParaRPr lang="sl-SI" err="1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C51EE-0920-497E-A4EB-60281A33E050}" type="slidenum"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39018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 </a:t>
            </a:r>
            <a:r>
              <a:rPr lang="en-US" err="1"/>
              <a:t>začetku</a:t>
            </a:r>
            <a:r>
              <a:rPr lang="en-US"/>
              <a:t> </a:t>
            </a:r>
            <a:r>
              <a:rPr lang="en-US" err="1"/>
              <a:t>smo</a:t>
            </a:r>
            <a:r>
              <a:rPr lang="en-US"/>
              <a:t> </a:t>
            </a:r>
            <a:r>
              <a:rPr lang="en-US" err="1"/>
              <a:t>naše</a:t>
            </a:r>
            <a:r>
              <a:rPr lang="en-US"/>
              <a:t> </a:t>
            </a:r>
            <a:r>
              <a:rPr lang="en-US" err="1"/>
              <a:t>delo</a:t>
            </a:r>
            <a:r>
              <a:rPr lang="en-US"/>
              <a:t> </a:t>
            </a:r>
            <a:r>
              <a:rPr lang="en-US" err="1"/>
              <a:t>strukturirali</a:t>
            </a:r>
            <a:r>
              <a:rPr lang="en-US"/>
              <a:t> z </a:t>
            </a:r>
            <a:r>
              <a:rPr lang="en-US" err="1"/>
              <a:t>uporabo</a:t>
            </a:r>
            <a:r>
              <a:rPr lang="en-US"/>
              <a:t> Jira </a:t>
            </a:r>
            <a:r>
              <a:rPr lang="en-US" err="1"/>
              <a:t>epicov</a:t>
            </a:r>
            <a:r>
              <a:rPr lang="en-US"/>
              <a:t>, ki so </a:t>
            </a:r>
            <a:r>
              <a:rPr lang="en-US" err="1"/>
              <a:t>bili</a:t>
            </a:r>
            <a:r>
              <a:rPr lang="en-US"/>
              <a:t> </a:t>
            </a:r>
            <a:r>
              <a:rPr lang="en-US" err="1"/>
              <a:t>razdeljeni</a:t>
            </a:r>
            <a:r>
              <a:rPr lang="en-US"/>
              <a:t> glede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posamezne</a:t>
            </a:r>
            <a:r>
              <a:rPr lang="en-US"/>
              <a:t> </a:t>
            </a:r>
            <a:r>
              <a:rPr lang="en-US" err="1"/>
              <a:t>predmete</a:t>
            </a:r>
            <a:r>
              <a:rPr lang="en-US"/>
              <a:t>, </a:t>
            </a:r>
            <a:r>
              <a:rPr lang="en-US" err="1"/>
              <a:t>povezane</a:t>
            </a:r>
            <a:r>
              <a:rPr lang="en-US"/>
              <a:t> s </a:t>
            </a:r>
            <a:r>
              <a:rPr lang="en-US" err="1"/>
              <a:t>projektom</a:t>
            </a:r>
            <a:r>
              <a:rPr lang="en-US"/>
              <a:t>. To </a:t>
            </a:r>
            <a:r>
              <a:rPr lang="en-US" err="1"/>
              <a:t>nam</a:t>
            </a:r>
            <a:r>
              <a:rPr lang="en-US"/>
              <a:t> je </a:t>
            </a:r>
            <a:r>
              <a:rPr lang="en-US" err="1"/>
              <a:t>omogočilo</a:t>
            </a:r>
            <a:r>
              <a:rPr lang="en-US"/>
              <a:t> </a:t>
            </a:r>
            <a:r>
              <a:rPr lang="en-US" err="1"/>
              <a:t>jasen</a:t>
            </a:r>
            <a:r>
              <a:rPr lang="en-US"/>
              <a:t> </a:t>
            </a:r>
            <a:r>
              <a:rPr lang="en-US" err="1"/>
              <a:t>pregled</a:t>
            </a:r>
            <a:r>
              <a:rPr lang="en-US"/>
              <a:t> </a:t>
            </a:r>
            <a:r>
              <a:rPr lang="en-US" err="1"/>
              <a:t>nad</a:t>
            </a:r>
            <a:r>
              <a:rPr lang="en-US"/>
              <a:t> </a:t>
            </a:r>
            <a:r>
              <a:rPr lang="en-US" err="1"/>
              <a:t>nalogami</a:t>
            </a:r>
            <a:r>
              <a:rPr lang="en-US"/>
              <a:t> in </a:t>
            </a:r>
            <a:r>
              <a:rPr lang="en-US" err="1"/>
              <a:t>cilji</a:t>
            </a:r>
            <a:r>
              <a:rPr lang="en-US"/>
              <a:t>, ki </a:t>
            </a:r>
            <a:r>
              <a:rPr lang="en-US" err="1"/>
              <a:t>jih</a:t>
            </a:r>
            <a:r>
              <a:rPr lang="en-US"/>
              <a:t> je </a:t>
            </a:r>
            <a:r>
              <a:rPr lang="en-US" err="1"/>
              <a:t>bilo</a:t>
            </a:r>
            <a:r>
              <a:rPr lang="en-US"/>
              <a:t> </a:t>
            </a:r>
            <a:r>
              <a:rPr lang="en-US" err="1"/>
              <a:t>potrebno</a:t>
            </a:r>
            <a:r>
              <a:rPr lang="en-US"/>
              <a:t> </a:t>
            </a:r>
            <a:r>
              <a:rPr lang="en-US" err="1"/>
              <a:t>doseči</a:t>
            </a:r>
            <a:r>
              <a:rPr lang="en-US"/>
              <a:t> za </a:t>
            </a:r>
            <a:r>
              <a:rPr lang="en-US" err="1"/>
              <a:t>vsak</a:t>
            </a:r>
            <a:r>
              <a:rPr lang="en-US"/>
              <a:t> </a:t>
            </a:r>
            <a:r>
              <a:rPr lang="en-US" err="1"/>
              <a:t>predmet</a:t>
            </a:r>
            <a:r>
              <a:rPr lang="en-US"/>
              <a:t> posebej.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C51EE-0920-497E-A4EB-60281A33E05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2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Vzpostavili</a:t>
            </a:r>
            <a:r>
              <a:rPr lang="en-US"/>
              <a:t> </a:t>
            </a:r>
            <a:r>
              <a:rPr lang="en-US" err="1"/>
              <a:t>smo</a:t>
            </a:r>
            <a:r>
              <a:rPr lang="en-US"/>
              <a:t> </a:t>
            </a:r>
            <a:r>
              <a:rPr lang="en-US" err="1"/>
              <a:t>organizacijo</a:t>
            </a:r>
            <a:r>
              <a:rPr lang="en-US"/>
              <a:t> z </a:t>
            </a:r>
            <a:r>
              <a:rPr lang="en-US" err="1"/>
              <a:t>imenom</a:t>
            </a:r>
            <a:r>
              <a:rPr lang="en-US"/>
              <a:t> </a:t>
            </a:r>
            <a:r>
              <a:rPr lang="en-US" err="1"/>
              <a:t>iMinusPlus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GitHubu</a:t>
            </a:r>
            <a:r>
              <a:rPr lang="en-US"/>
              <a:t>, </a:t>
            </a:r>
            <a:r>
              <a:rPr lang="en-US" err="1"/>
              <a:t>kjer</a:t>
            </a:r>
            <a:r>
              <a:rPr lang="en-US"/>
              <a:t> </a:t>
            </a:r>
            <a:r>
              <a:rPr lang="en-US" err="1"/>
              <a:t>smo</a:t>
            </a:r>
            <a:r>
              <a:rPr lang="en-US"/>
              <a:t> </a:t>
            </a:r>
            <a:r>
              <a:rPr lang="en-US" err="1"/>
              <a:t>gostili</a:t>
            </a:r>
            <a:r>
              <a:rPr lang="en-US"/>
              <a:t> </a:t>
            </a:r>
            <a:r>
              <a:rPr lang="en-US" err="1"/>
              <a:t>naš</a:t>
            </a:r>
            <a:r>
              <a:rPr lang="en-US"/>
              <a:t> </a:t>
            </a:r>
            <a:r>
              <a:rPr lang="en-US" err="1"/>
              <a:t>repozitorij</a:t>
            </a:r>
            <a:r>
              <a:rPr lang="en-US"/>
              <a:t>. </a:t>
            </a:r>
            <a:r>
              <a:rPr lang="en-US" err="1"/>
              <a:t>Uporaba</a:t>
            </a:r>
            <a:r>
              <a:rPr lang="en-US"/>
              <a:t> </a:t>
            </a:r>
            <a:r>
              <a:rPr lang="en-US" err="1"/>
              <a:t>GitHuba</a:t>
            </a:r>
            <a:r>
              <a:rPr lang="en-US"/>
              <a:t> je </a:t>
            </a:r>
            <a:r>
              <a:rPr lang="en-US" err="1"/>
              <a:t>bila</a:t>
            </a:r>
            <a:r>
              <a:rPr lang="en-US"/>
              <a:t> </a:t>
            </a:r>
            <a:r>
              <a:rPr lang="en-US" err="1"/>
              <a:t>ključnega</a:t>
            </a:r>
            <a:r>
              <a:rPr lang="en-US"/>
              <a:t> </a:t>
            </a:r>
            <a:r>
              <a:rPr lang="en-US" err="1"/>
              <a:t>pomena</a:t>
            </a:r>
            <a:r>
              <a:rPr lang="en-US"/>
              <a:t> za </a:t>
            </a:r>
            <a:r>
              <a:rPr lang="en-US" err="1"/>
              <a:t>centralizirano</a:t>
            </a:r>
            <a:r>
              <a:rPr lang="en-US"/>
              <a:t> </a:t>
            </a:r>
            <a:r>
              <a:rPr lang="en-US" err="1"/>
              <a:t>upravljanje</a:t>
            </a:r>
            <a:r>
              <a:rPr lang="en-US"/>
              <a:t> </a:t>
            </a:r>
            <a:r>
              <a:rPr lang="en-US" err="1"/>
              <a:t>kode</a:t>
            </a:r>
            <a:r>
              <a:rPr lang="en-US"/>
              <a:t>, </a:t>
            </a:r>
            <a:r>
              <a:rPr lang="en-US" err="1"/>
              <a:t>omogočila</a:t>
            </a:r>
            <a:r>
              <a:rPr lang="en-US"/>
              <a:t> pa </a:t>
            </a:r>
            <a:r>
              <a:rPr lang="en-US" err="1"/>
              <a:t>nam</a:t>
            </a:r>
            <a:r>
              <a:rPr lang="en-US"/>
              <a:t> je </a:t>
            </a:r>
            <a:r>
              <a:rPr lang="en-US" err="1"/>
              <a:t>tudi</a:t>
            </a:r>
            <a:r>
              <a:rPr lang="en-US"/>
              <a:t> </a:t>
            </a:r>
            <a:r>
              <a:rPr lang="en-US" err="1"/>
              <a:t>enostavno</a:t>
            </a:r>
            <a:r>
              <a:rPr lang="en-US"/>
              <a:t> </a:t>
            </a:r>
            <a:r>
              <a:rPr lang="en-US" err="1"/>
              <a:t>sodelovanje</a:t>
            </a:r>
            <a:r>
              <a:rPr lang="en-US"/>
              <a:t> in </a:t>
            </a:r>
            <a:r>
              <a:rPr lang="en-US" err="1"/>
              <a:t>verzioniranje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C51EE-0920-497E-A4EB-60281A33E05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4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 </a:t>
            </a:r>
            <a:r>
              <a:rPr lang="en-US" err="1"/>
              <a:t>našem</a:t>
            </a:r>
            <a:r>
              <a:rPr lang="en-US"/>
              <a:t> </a:t>
            </a:r>
            <a:r>
              <a:rPr lang="en-US" err="1"/>
              <a:t>repozitoriju</a:t>
            </a:r>
            <a:r>
              <a:rPr lang="en-US"/>
              <a:t> </a:t>
            </a:r>
            <a:r>
              <a:rPr lang="en-US" err="1"/>
              <a:t>smo</a:t>
            </a:r>
            <a:r>
              <a:rPr lang="en-US"/>
              <a:t> </a:t>
            </a:r>
            <a:r>
              <a:rPr lang="en-US" err="1"/>
              <a:t>uporabljali</a:t>
            </a:r>
            <a:r>
              <a:rPr lang="en-US"/>
              <a:t> </a:t>
            </a:r>
            <a:r>
              <a:rPr lang="en-US" err="1"/>
              <a:t>dve</a:t>
            </a:r>
            <a:r>
              <a:rPr lang="en-US"/>
              <a:t> </a:t>
            </a:r>
            <a:r>
              <a:rPr lang="en-US" err="1"/>
              <a:t>glavni</a:t>
            </a:r>
            <a:r>
              <a:rPr lang="en-US"/>
              <a:t> </a:t>
            </a:r>
            <a:r>
              <a:rPr lang="en-US" err="1"/>
              <a:t>veji</a:t>
            </a:r>
            <a:r>
              <a:rPr lang="en-US"/>
              <a:t> </a:t>
            </a:r>
            <a:r>
              <a:rPr lang="en-US" err="1"/>
              <a:t>razvoja</a:t>
            </a:r>
            <a:r>
              <a:rPr lang="en-US"/>
              <a:t>: 'main' in 'development'. </a:t>
            </a:r>
            <a:r>
              <a:rPr lang="en-US" err="1"/>
              <a:t>Glavna</a:t>
            </a:r>
            <a:r>
              <a:rPr lang="en-US"/>
              <a:t> </a:t>
            </a:r>
            <a:r>
              <a:rPr lang="en-US" err="1"/>
              <a:t>veja</a:t>
            </a:r>
            <a:r>
              <a:rPr lang="en-US"/>
              <a:t> je </a:t>
            </a:r>
            <a:r>
              <a:rPr lang="en-US" err="1"/>
              <a:t>vsebovala</a:t>
            </a:r>
            <a:r>
              <a:rPr lang="en-US"/>
              <a:t> </a:t>
            </a:r>
            <a:r>
              <a:rPr lang="en-US" err="1"/>
              <a:t>stabilne</a:t>
            </a:r>
            <a:r>
              <a:rPr lang="en-US"/>
              <a:t> </a:t>
            </a:r>
            <a:r>
              <a:rPr lang="en-US" err="1"/>
              <a:t>verzije</a:t>
            </a:r>
            <a:r>
              <a:rPr lang="en-US"/>
              <a:t> </a:t>
            </a:r>
            <a:r>
              <a:rPr lang="en-US" err="1"/>
              <a:t>projekta</a:t>
            </a:r>
            <a:r>
              <a:rPr lang="en-US"/>
              <a:t>, </a:t>
            </a:r>
            <a:r>
              <a:rPr lang="en-US" err="1"/>
              <a:t>medtem</a:t>
            </a:r>
            <a:r>
              <a:rPr lang="en-US"/>
              <a:t> ko </a:t>
            </a:r>
            <a:r>
              <a:rPr lang="en-US" err="1"/>
              <a:t>smo</a:t>
            </a:r>
            <a:r>
              <a:rPr lang="en-US"/>
              <a:t> v </a:t>
            </a:r>
            <a:r>
              <a:rPr lang="en-US" err="1"/>
              <a:t>razvojni</a:t>
            </a:r>
            <a:r>
              <a:rPr lang="en-US"/>
              <a:t> </a:t>
            </a:r>
            <a:r>
              <a:rPr lang="en-US" err="1"/>
              <a:t>veji</a:t>
            </a:r>
            <a:r>
              <a:rPr lang="en-US"/>
              <a:t> </a:t>
            </a:r>
            <a:r>
              <a:rPr lang="en-US" err="1"/>
              <a:t>implementirali</a:t>
            </a:r>
            <a:r>
              <a:rPr lang="en-US"/>
              <a:t> in </a:t>
            </a:r>
            <a:r>
              <a:rPr lang="en-US" err="1"/>
              <a:t>testirali</a:t>
            </a:r>
            <a:r>
              <a:rPr lang="en-US"/>
              <a:t> </a:t>
            </a:r>
            <a:r>
              <a:rPr lang="en-US" err="1"/>
              <a:t>nove</a:t>
            </a:r>
            <a:r>
              <a:rPr lang="en-US"/>
              <a:t> </a:t>
            </a:r>
            <a:r>
              <a:rPr lang="en-US" err="1"/>
              <a:t>funkcionalnosti</a:t>
            </a:r>
            <a:r>
              <a:rPr lang="en-US"/>
              <a:t>. Prav </a:t>
            </a:r>
            <a:r>
              <a:rPr lang="en-US" err="1"/>
              <a:t>tako</a:t>
            </a:r>
            <a:r>
              <a:rPr lang="en-US"/>
              <a:t> </a:t>
            </a:r>
            <a:r>
              <a:rPr lang="en-US" err="1"/>
              <a:t>smo</a:t>
            </a:r>
            <a:r>
              <a:rPr lang="en-US"/>
              <a:t> </a:t>
            </a:r>
            <a:r>
              <a:rPr lang="en-US" err="1"/>
              <a:t>vzpostavili</a:t>
            </a:r>
            <a:r>
              <a:rPr lang="en-US"/>
              <a:t> CI/CD </a:t>
            </a:r>
            <a:r>
              <a:rPr lang="en-US" err="1"/>
              <a:t>procese</a:t>
            </a:r>
            <a:r>
              <a:rPr lang="en-US"/>
              <a:t>, ki so </a:t>
            </a:r>
            <a:r>
              <a:rPr lang="en-US" err="1"/>
              <a:t>avtomatizirali</a:t>
            </a:r>
            <a:r>
              <a:rPr lang="en-US"/>
              <a:t> </a:t>
            </a:r>
            <a:r>
              <a:rPr lang="en-US" err="1"/>
              <a:t>testiranje</a:t>
            </a:r>
            <a:r>
              <a:rPr lang="en-US"/>
              <a:t> in </a:t>
            </a:r>
            <a:r>
              <a:rPr lang="en-US" err="1"/>
              <a:t>integracijo</a:t>
            </a:r>
            <a:r>
              <a:rPr lang="en-US"/>
              <a:t> </a:t>
            </a:r>
            <a:r>
              <a:rPr lang="en-US" err="1"/>
              <a:t>kode</a:t>
            </a:r>
            <a:r>
              <a:rPr lang="en-US"/>
              <a:t>, </a:t>
            </a:r>
            <a:r>
              <a:rPr lang="en-US" err="1"/>
              <a:t>kar</a:t>
            </a:r>
            <a:r>
              <a:rPr lang="en-US"/>
              <a:t> je </a:t>
            </a:r>
            <a:r>
              <a:rPr lang="en-US" err="1"/>
              <a:t>zmanjšalo</a:t>
            </a:r>
            <a:r>
              <a:rPr lang="en-US"/>
              <a:t> </a:t>
            </a:r>
            <a:r>
              <a:rPr lang="en-US" err="1"/>
              <a:t>možnost</a:t>
            </a:r>
            <a:r>
              <a:rPr lang="en-US"/>
              <a:t> </a:t>
            </a:r>
            <a:r>
              <a:rPr lang="en-US" err="1"/>
              <a:t>napak</a:t>
            </a:r>
            <a:r>
              <a:rPr lang="en-US"/>
              <a:t> </a:t>
            </a:r>
            <a:r>
              <a:rPr lang="en-US" err="1"/>
              <a:t>ob</a:t>
            </a:r>
            <a:r>
              <a:rPr lang="en-US"/>
              <a:t> </a:t>
            </a:r>
            <a:r>
              <a:rPr lang="en-US" err="1"/>
              <a:t>združitvi</a:t>
            </a:r>
            <a:r>
              <a:rPr lang="en-US"/>
              <a:t> </a:t>
            </a:r>
            <a:r>
              <a:rPr lang="en-US" err="1"/>
              <a:t>kode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C51EE-0920-497E-A4EB-60281A33E05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1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838199" y="3869869"/>
            <a:ext cx="6909707" cy="221581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7927521" y="3869869"/>
            <a:ext cx="3426279" cy="22158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Uredite slog podnaslova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  <p:cxnSp>
        <p:nvCxnSpPr>
          <p:cNvPr id="10" name="Raven povezovalnik 9">
            <a:extLst>
              <a:ext uri="{FF2B5EF4-FFF2-40B4-BE49-F238E27FC236}">
                <a16:creationId xmlns:a16="http://schemas.microsoft.com/office/drawing/2014/main" id="{C34EEEBC-0482-87B6-4857-09BC0D891389}"/>
              </a:ext>
            </a:extLst>
          </p:cNvPr>
          <p:cNvCxnSpPr>
            <a:cxnSpLocks/>
          </p:cNvCxnSpPr>
          <p:nvPr userDrawn="1"/>
        </p:nvCxnSpPr>
        <p:spPr>
          <a:xfrm>
            <a:off x="819149" y="3698420"/>
            <a:ext cx="10515599" cy="0"/>
          </a:xfrm>
          <a:prstGeom prst="line">
            <a:avLst/>
          </a:prstGeom>
          <a:ln>
            <a:gradFill flip="none" rotWithShape="1">
              <a:gsLst>
                <a:gs pos="0">
                  <a:srgbClr val="1BBA06"/>
                </a:gs>
                <a:gs pos="100000">
                  <a:srgbClr val="014FEE">
                    <a:alpha val="99000"/>
                    <a:lumMod val="96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Slika 13">
            <a:extLst>
              <a:ext uri="{FF2B5EF4-FFF2-40B4-BE49-F238E27FC236}">
                <a16:creationId xmlns:a16="http://schemas.microsoft.com/office/drawing/2014/main" id="{018DE975-71B5-9B48-A5EC-882A64AA25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36088"/>
            <a:ext cx="4267364" cy="22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1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6789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2135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130878" y="365125"/>
            <a:ext cx="9222921" cy="892175"/>
          </a:xfrm>
        </p:spPr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550985"/>
            <a:ext cx="10515600" cy="4625977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  <p:pic>
        <p:nvPicPr>
          <p:cNvPr id="8" name="Slika 7" descr="Slika, ki vsebuje besede simbol, grafika, logotip, pisava&#10;&#10;Opis je samodejno ustvarjen">
            <a:extLst>
              <a:ext uri="{FF2B5EF4-FFF2-40B4-BE49-F238E27FC236}">
                <a16:creationId xmlns:a16="http://schemas.microsoft.com/office/drawing/2014/main" id="{A4AD49B8-20A9-0D00-30BA-D88CF2DAC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8021"/>
            <a:ext cx="1170412" cy="628878"/>
          </a:xfrm>
          <a:prstGeom prst="rect">
            <a:avLst/>
          </a:prstGeom>
        </p:spPr>
      </p:pic>
      <p:cxnSp>
        <p:nvCxnSpPr>
          <p:cNvPr id="11" name="Raven povezovalnik 10">
            <a:extLst>
              <a:ext uri="{FF2B5EF4-FFF2-40B4-BE49-F238E27FC236}">
                <a16:creationId xmlns:a16="http://schemas.microsoft.com/office/drawing/2014/main" id="{A3BFF026-00A5-811B-767F-AD8B51EC1CD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38942"/>
            <a:ext cx="10515599" cy="0"/>
          </a:xfrm>
          <a:prstGeom prst="line">
            <a:avLst/>
          </a:prstGeom>
          <a:ln>
            <a:gradFill flip="none" rotWithShape="1">
              <a:gsLst>
                <a:gs pos="0">
                  <a:srgbClr val="1BBA06"/>
                </a:gs>
                <a:gs pos="100000">
                  <a:srgbClr val="014FEE">
                    <a:alpha val="99000"/>
                    <a:lumMod val="96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70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7338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8064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8027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035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4408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8078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20. 01. 2025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7016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BBA06">
                <a:lumMod val="42000"/>
              </a:srgbClr>
            </a:gs>
            <a:gs pos="23000">
              <a:srgbClr val="1BBA06">
                <a:alpha val="83000"/>
                <a:lumMod val="18000"/>
              </a:srgbClr>
            </a:gs>
            <a:gs pos="69000">
              <a:srgbClr val="014FEE">
                <a:lumMod val="30000"/>
              </a:srgbClr>
            </a:gs>
            <a:gs pos="97000">
              <a:schemeClr val="bg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oppins" panose="00000500000000000000" pitchFamily="2" charset="-18"/>
                <a:cs typeface="Poppins" panose="00000500000000000000" pitchFamily="2" charset="-18"/>
              </a:defRPr>
            </a:lvl1pPr>
          </a:lstStyle>
          <a:p>
            <a:fld id="{4B388696-C82B-4650-8388-C6FD9C38F4C5}" type="datetimeFigureOut">
              <a:rPr lang="sl-SI" smtClean="0"/>
              <a:pPr/>
              <a:t>20. 01. 2025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oppins" panose="00000500000000000000" pitchFamily="2" charset="-18"/>
                <a:cs typeface="Poppins" panose="00000500000000000000" pitchFamily="2" charset="-18"/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Poppins" panose="00000500000000000000" pitchFamily="2" charset="-18"/>
                <a:cs typeface="Poppins" panose="00000500000000000000" pitchFamily="2" charset="-18"/>
              </a:defRPr>
            </a:lvl1pPr>
          </a:lstStyle>
          <a:p>
            <a:fld id="{12564D62-B4BC-4DB4-B5AF-B4A8F4449490}" type="slidenum">
              <a:rPr lang="sl-SI" smtClean="0"/>
              <a:pPr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57773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-18"/>
          <a:ea typeface="+mj-ea"/>
          <a:cs typeface="Poppins" panose="00000500000000000000" pitchFamily="2" charset="-1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-18"/>
          <a:ea typeface="+mn-ea"/>
          <a:cs typeface="Poppins" panose="00000500000000000000" pitchFamily="2" charset="-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-18"/>
          <a:ea typeface="+mn-ea"/>
          <a:cs typeface="Poppins" panose="00000500000000000000" pitchFamily="2" charset="-1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-18"/>
          <a:ea typeface="+mn-ea"/>
          <a:cs typeface="Poppins" panose="00000500000000000000" pitchFamily="2" charset="-1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-18"/>
          <a:ea typeface="+mn-ea"/>
          <a:cs typeface="Poppins" panose="00000500000000000000" pitchFamily="2" charset="-1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-18"/>
          <a:ea typeface="+mn-ea"/>
          <a:cs typeface="Poppins" panose="00000500000000000000" pitchFamily="2" charset="-1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openchargemap.io/+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F01BF09-881A-37CA-EA56-52C7B23D4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092119"/>
            <a:ext cx="6909707" cy="221581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sl-SI" sz="4400">
                <a:latin typeface="Poppins"/>
                <a:cs typeface="Poppins"/>
              </a:rPr>
              <a:t>Projektna</a:t>
            </a:r>
            <a:br>
              <a:rPr lang="sl-SI" sz="4400">
                <a:latin typeface="Poppins"/>
                <a:cs typeface="Poppins"/>
              </a:rPr>
            </a:br>
            <a:r>
              <a:rPr lang="sl-SI" sz="4400">
                <a:latin typeface="Poppins"/>
                <a:cs typeface="Poppins"/>
              </a:rPr>
              <a:t>predstavitev</a:t>
            </a:r>
            <a:endParaRPr lang="sl-SI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20B5BAD-D6D3-75DB-4C8C-F4B8B10B8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7521" y="4309533"/>
            <a:ext cx="3426279" cy="17761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sl-SI">
                <a:latin typeface="Poppins"/>
                <a:cs typeface="Poppins"/>
              </a:rPr>
              <a:t>Skupina: i-+</a:t>
            </a:r>
          </a:p>
          <a:p>
            <a:pPr algn="l"/>
            <a:r>
              <a:rPr lang="sl-SI">
                <a:latin typeface="Poppins"/>
                <a:cs typeface="Poppins"/>
              </a:rPr>
              <a:t>Člani: Gabriel Zadravec, David Gole, Filip </a:t>
            </a:r>
            <a:r>
              <a:rPr lang="sl-SI" err="1">
                <a:latin typeface="Poppins"/>
                <a:cs typeface="Poppins"/>
              </a:rPr>
              <a:t>Škrget</a:t>
            </a:r>
            <a:endParaRPr lang="sl-SI" err="1"/>
          </a:p>
        </p:txBody>
      </p:sp>
      <p:pic>
        <p:nvPicPr>
          <p:cNvPr id="4" name="Slika 3" descr="Univerza v Mariboru">
            <a:extLst>
              <a:ext uri="{FF2B5EF4-FFF2-40B4-BE49-F238E27FC236}">
                <a16:creationId xmlns:a16="http://schemas.microsoft.com/office/drawing/2014/main" id="{B672BC6C-8479-5BA7-837A-E03F5DD7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27" y="2604262"/>
            <a:ext cx="1793496" cy="1025060"/>
          </a:xfrm>
          <a:prstGeom prst="rect">
            <a:avLst/>
          </a:prstGeom>
        </p:spPr>
      </p:pic>
      <p:pic>
        <p:nvPicPr>
          <p:cNvPr id="6" name="Grafika 5">
            <a:extLst>
              <a:ext uri="{FF2B5EF4-FFF2-40B4-BE49-F238E27FC236}">
                <a16:creationId xmlns:a16="http://schemas.microsoft.com/office/drawing/2014/main" id="{94BBD8F0-A23C-877F-722B-AAD6FD6B3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8730" y="2646891"/>
            <a:ext cx="2837994" cy="10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9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7B47C12-0ADD-9D4C-023C-BC479043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err="1">
                <a:latin typeface="Poppins"/>
                <a:cs typeface="Poppins"/>
              </a:rPr>
              <a:t>Minigames</a:t>
            </a:r>
            <a:endParaRPr lang="sl-SI" err="1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0B29253-F06B-6216-E310-4CDB58BDB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Drag </a:t>
            </a:r>
            <a:r>
              <a:rPr lang="sl-SI" err="1">
                <a:latin typeface="Poppins"/>
                <a:cs typeface="Poppins"/>
              </a:rPr>
              <a:t>racing</a:t>
            </a:r>
            <a:endParaRPr lang="sl-SI">
              <a:latin typeface="Poppins"/>
              <a:cs typeface="Poppins"/>
            </a:endParaRPr>
          </a:p>
          <a:p>
            <a:r>
              <a:rPr lang="sl-SI" err="1">
                <a:latin typeface="Poppins"/>
                <a:cs typeface="Poppins"/>
              </a:rPr>
              <a:t>Parking</a:t>
            </a:r>
            <a:r>
              <a:rPr lang="sl-SI">
                <a:latin typeface="Poppins"/>
                <a:cs typeface="Poppins"/>
              </a:rPr>
              <a:t> Time</a:t>
            </a:r>
            <a:endParaRPr lang="sl-SI"/>
          </a:p>
          <a:p>
            <a:r>
              <a:rPr lang="sl-SI">
                <a:latin typeface="Poppins"/>
                <a:cs typeface="Poppins"/>
              </a:rPr>
              <a:t>Time Trials</a:t>
            </a:r>
            <a:endParaRPr lang="sl-SI"/>
          </a:p>
          <a:p>
            <a:endParaRPr lang="sl-SI"/>
          </a:p>
        </p:txBody>
      </p:sp>
      <p:pic>
        <p:nvPicPr>
          <p:cNvPr id="4" name="Slika 3" descr="Slika, ki vsebuje besede besedilo, avto, vozilo, kopensko vozilo&#10;&#10;Vsebina, ustvarjena z UI, morda ni pravilna.">
            <a:extLst>
              <a:ext uri="{FF2B5EF4-FFF2-40B4-BE49-F238E27FC236}">
                <a16:creationId xmlns:a16="http://schemas.microsoft.com/office/drawing/2014/main" id="{DA2871E4-823B-18C4-0725-F2E01A86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9" y="3990906"/>
            <a:ext cx="4796116" cy="2770526"/>
          </a:xfrm>
          <a:prstGeom prst="rect">
            <a:avLst/>
          </a:prstGeom>
        </p:spPr>
      </p:pic>
      <p:pic>
        <p:nvPicPr>
          <p:cNvPr id="6" name="Slika 3" descr="Slika, ki vsebuje besede posnetek zaslona, besedilo, zaslon, večpredstavnostna programska oprema&#10;&#10;Vsebina, ustvarjena z UI, morda ni pravilna.">
            <a:extLst>
              <a:ext uri="{FF2B5EF4-FFF2-40B4-BE49-F238E27FC236}">
                <a16:creationId xmlns:a16="http://schemas.microsoft.com/office/drawing/2014/main" id="{5CFE4954-3B8D-D1A4-398A-E07ADD299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762" y="1434811"/>
            <a:ext cx="4721040" cy="2796819"/>
          </a:xfrm>
          <a:prstGeom prst="rect">
            <a:avLst/>
          </a:prstGeom>
        </p:spPr>
      </p:pic>
      <p:pic>
        <p:nvPicPr>
          <p:cNvPr id="8" name="Slika 3" descr="Slika, ki vsebuje besede besedilo, posnetek zaslona&#10;&#10;Vsebina, ustvarjena z UI, morda ni pravilna.">
            <a:extLst>
              <a:ext uri="{FF2B5EF4-FFF2-40B4-BE49-F238E27FC236}">
                <a16:creationId xmlns:a16="http://schemas.microsoft.com/office/drawing/2014/main" id="{10F75DBB-DE45-1BA2-977C-674B62686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89" y="3986001"/>
            <a:ext cx="4718015" cy="277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0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E3B233C-E339-4409-70AE-2DA24749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>
                <a:latin typeface="Poppins"/>
                <a:cs typeface="Poppins"/>
              </a:rPr>
              <a:t>Video demo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A2E935C-C23F-1B8B-1986-FB13659DF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sl-SI"/>
          </a:p>
        </p:txBody>
      </p:sp>
      <p:pic>
        <p:nvPicPr>
          <p:cNvPr id="6" name="proejkt video">
            <a:hlinkClick r:id="" action="ppaction://media"/>
            <a:extLst>
              <a:ext uri="{FF2B5EF4-FFF2-40B4-BE49-F238E27FC236}">
                <a16:creationId xmlns:a16="http://schemas.microsoft.com/office/drawing/2014/main" id="{AF50A4AE-A794-C9B7-A01E-449CCF5ED9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117" y="1521883"/>
            <a:ext cx="7838017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CECD5E8-63D1-064E-5BDE-B109FE2F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Hvala za pozornost!</a:t>
            </a:r>
            <a:endParaRPr lang="sl-SI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467F609-4975-5A3C-8652-4084E857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5190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5DCF76-9438-8F86-92A7-059B63A0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Ideja projekta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B152361-22DE-2C90-4E88-6C49DB5AD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Ideja: Digitalni dvojček električnih polnilnic</a:t>
            </a:r>
            <a:endParaRPr lang="sl-SI"/>
          </a:p>
          <a:p>
            <a:r>
              <a:rPr lang="sl-SI">
                <a:latin typeface="Poppins"/>
                <a:cs typeface="Poppins"/>
              </a:rPr>
              <a:t>Ključne funkcionalnosti:</a:t>
            </a:r>
          </a:p>
          <a:p>
            <a:pPr lvl="1">
              <a:buFont typeface="Courier New"/>
              <a:buChar char="o"/>
            </a:pPr>
            <a:r>
              <a:rPr lang="sl-SI">
                <a:latin typeface="Poppins"/>
                <a:cs typeface="Poppins"/>
              </a:rPr>
              <a:t>Prikaz polnilnic na zemljevidu,</a:t>
            </a:r>
          </a:p>
          <a:p>
            <a:pPr lvl="1">
              <a:buFont typeface="Courier New"/>
              <a:buChar char="o"/>
            </a:pPr>
            <a:r>
              <a:rPr lang="sl-SI">
                <a:latin typeface="Poppins"/>
                <a:cs typeface="Poppins"/>
              </a:rPr>
              <a:t>Prikaz zasedenosti polnilnic,</a:t>
            </a:r>
          </a:p>
          <a:p>
            <a:pPr lvl="1">
              <a:buFont typeface="Courier New"/>
              <a:buChar char="o"/>
            </a:pPr>
            <a:r>
              <a:rPr lang="sl-SI">
                <a:latin typeface="Poppins"/>
                <a:cs typeface="Poppins"/>
              </a:rPr>
              <a:t>Ključne informacije(moč, cena...)</a:t>
            </a:r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4809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4DD455-3D74-F564-BCD2-6888B1E9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Pridobivanje podatkov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F23D36A-5345-1610-4D51-4955E227B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Podatke pridobivamo iz: </a:t>
            </a:r>
            <a:r>
              <a:rPr lang="sl-SI">
                <a:latin typeface="Poppins"/>
                <a:cs typeface="Poppins"/>
                <a:hlinkClick r:id="rId3"/>
              </a:rPr>
              <a:t>https://map.openchargemap.io/</a:t>
            </a:r>
            <a:endParaRPr lang="sl-SI"/>
          </a:p>
          <a:p>
            <a:pPr marL="0" indent="0">
              <a:buNone/>
            </a:pPr>
            <a:endParaRPr lang="sl-SI"/>
          </a:p>
        </p:txBody>
      </p:sp>
      <p:pic>
        <p:nvPicPr>
          <p:cNvPr id="7" name="Slika 6" descr="Slika, ki vsebuje besede zemljevid, besedilo, atlas&#10;&#10;Vsebina, ustvarjena z UI, morda ni pravilna.">
            <a:extLst>
              <a:ext uri="{FF2B5EF4-FFF2-40B4-BE49-F238E27FC236}">
                <a16:creationId xmlns:a16="http://schemas.microsoft.com/office/drawing/2014/main" id="{9CDDFB8B-F58C-5EB2-CE44-0664B62B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649" y="2475643"/>
            <a:ext cx="8339667" cy="377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1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54697EC-6C80-AF06-538E-62BFD595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Hranjenje podatkov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3436DA9-2758-529E-B505-53FB506E5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Podatke hranimo v bazi </a:t>
            </a:r>
            <a:r>
              <a:rPr lang="sl-SI" err="1">
                <a:latin typeface="Poppins"/>
                <a:cs typeface="Poppins"/>
              </a:rPr>
              <a:t>MongoDB</a:t>
            </a:r>
            <a:endParaRPr lang="sl-SI">
              <a:latin typeface="Poppins"/>
              <a:cs typeface="Poppins"/>
            </a:endParaRPr>
          </a:p>
          <a:p>
            <a:r>
              <a:rPr lang="sl-SI">
                <a:latin typeface="Poppins"/>
                <a:cs typeface="Poppins"/>
              </a:rPr>
              <a:t>JSON oblika</a:t>
            </a:r>
            <a:endParaRPr lang="sl-SI"/>
          </a:p>
        </p:txBody>
      </p:sp>
      <p:pic>
        <p:nvPicPr>
          <p:cNvPr id="4" name="Slika 3" descr="Slika, ki vsebuje besede besedilo, posnetek zaslona, pisava, programska oprema&#10;&#10;Vsebina, ustvarjena z UI, morda ni pravilna.">
            <a:extLst>
              <a:ext uri="{FF2B5EF4-FFF2-40B4-BE49-F238E27FC236}">
                <a16:creationId xmlns:a16="http://schemas.microsoft.com/office/drawing/2014/main" id="{7E609FA3-F4E8-502A-2B72-3B4ADC07F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643" y="2961648"/>
            <a:ext cx="8282215" cy="30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0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2AEB57E-73BD-BFE6-2FEA-A3DEB962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Spletni vmesnik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5072072-C0A3-3159-F6D5-DAFB1B36C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err="1">
                <a:latin typeface="Poppins"/>
                <a:cs typeface="Poppins"/>
              </a:rPr>
              <a:t>Avtentikacija</a:t>
            </a:r>
            <a:r>
              <a:rPr lang="sl-SI">
                <a:latin typeface="Poppins"/>
                <a:cs typeface="Poppins"/>
              </a:rPr>
              <a:t> in avtorizacija s pomočjo JWT žeton</a:t>
            </a:r>
          </a:p>
          <a:p>
            <a:r>
              <a:rPr lang="sl-SI">
                <a:latin typeface="Poppins"/>
                <a:cs typeface="Poppins"/>
              </a:rPr>
              <a:t>Prikaz polnilnic na zemljevidu</a:t>
            </a:r>
            <a:endParaRPr lang="sl-SI"/>
          </a:p>
        </p:txBody>
      </p:sp>
      <p:pic>
        <p:nvPicPr>
          <p:cNvPr id="4" name="Slika 3" descr="Slika, ki vsebuje besede besedilo, posnetek zaslona, zemljevid&#10;&#10;Vsebina, ustvarjena z UI, morda ni pravilna.">
            <a:extLst>
              <a:ext uri="{FF2B5EF4-FFF2-40B4-BE49-F238E27FC236}">
                <a16:creationId xmlns:a16="http://schemas.microsoft.com/office/drawing/2014/main" id="{CBC7B632-96CA-FA2D-6D10-2026AB2F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1" y="3280682"/>
            <a:ext cx="5324929" cy="2618922"/>
          </a:xfrm>
          <a:prstGeom prst="rect">
            <a:avLst/>
          </a:prstGeom>
        </p:spPr>
      </p:pic>
      <p:pic>
        <p:nvPicPr>
          <p:cNvPr id="5" name="Slika 4" descr="Slika, ki vsebuje besede posnetek zaslona, besedilo, programska oprema, oblikovanje&#10;&#10;Vsebina, ustvarjena z UI, morda ni pravilna.">
            <a:extLst>
              <a:ext uri="{FF2B5EF4-FFF2-40B4-BE49-F238E27FC236}">
                <a16:creationId xmlns:a16="http://schemas.microsoft.com/office/drawing/2014/main" id="{6D29AD0F-7C06-2367-A9D5-C7F39A0A4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14" y="3282255"/>
            <a:ext cx="5324929" cy="26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, ki vsebuje besede besedilo, posnetek zaslona, pisava, oblikovanje&#10;&#10;Vsebina, ustvarjena z UI, morda ni pravilna.">
            <a:extLst>
              <a:ext uri="{FF2B5EF4-FFF2-40B4-BE49-F238E27FC236}">
                <a16:creationId xmlns:a16="http://schemas.microsoft.com/office/drawing/2014/main" id="{7FE6E937-E58F-E84A-5625-11C197A1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46" y="3279775"/>
            <a:ext cx="5059892" cy="29972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A9EB6D1-2BE1-40A3-FEB9-ACAE9E08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sl-SI" sz="3200">
                <a:latin typeface="Poppins"/>
                <a:cs typeface="Poppins"/>
              </a:rPr>
              <a:t>Spletna storitev</a:t>
            </a:r>
            <a:endParaRPr lang="sl-SI" sz="320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48068EA-E388-3D29-0EC9-8E95A63C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Orodje </a:t>
            </a:r>
            <a:r>
              <a:rPr lang="sl-SI" err="1">
                <a:latin typeface="Poppins"/>
                <a:cs typeface="Poppins"/>
              </a:rPr>
              <a:t>Postman</a:t>
            </a:r>
          </a:p>
          <a:p>
            <a:r>
              <a:rPr lang="sl-SI" err="1">
                <a:latin typeface="Poppins"/>
                <a:cs typeface="Poppins"/>
              </a:rPr>
              <a:t>RESTful</a:t>
            </a:r>
            <a:r>
              <a:rPr lang="sl-SI">
                <a:latin typeface="Poppins"/>
                <a:cs typeface="Poppins"/>
              </a:rPr>
              <a:t> API</a:t>
            </a:r>
            <a:endParaRPr lang="sl-SI"/>
          </a:p>
        </p:txBody>
      </p:sp>
      <p:pic>
        <p:nvPicPr>
          <p:cNvPr id="5" name="Slika 4" descr="Slika, ki vsebuje besede besedilo, posnetek zaslona, programska oprema, večpredstavnostna programska oprema&#10;&#10;Vsebina, ustvarjena z UI, morda ni pravilna.">
            <a:extLst>
              <a:ext uri="{FF2B5EF4-FFF2-40B4-BE49-F238E27FC236}">
                <a16:creationId xmlns:a16="http://schemas.microsoft.com/office/drawing/2014/main" id="{AA78300D-9071-19FB-7DD4-4A4C945F2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35" y="1553338"/>
            <a:ext cx="6288615" cy="39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096579-01EC-1101-B1D1-42D01794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l-SI" sz="4000">
                <a:solidFill>
                  <a:srgbClr val="FFFFFF"/>
                </a:solidFill>
                <a:latin typeface="Poppins"/>
                <a:cs typeface="Poppins"/>
              </a:rPr>
              <a:t>Vizualizacija polnilnic na zemljevidu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73C83EF-F479-D7AA-D632-8EB0E7691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Aplikacija omogoča realno časovni prikaz polnilnic na zemljevidu</a:t>
            </a:r>
          </a:p>
          <a:p>
            <a:r>
              <a:rPr lang="sl-SI" err="1">
                <a:latin typeface="Poppins"/>
                <a:cs typeface="Poppins"/>
              </a:rPr>
              <a:t>LibGDX</a:t>
            </a:r>
            <a:r>
              <a:rPr lang="sl-SI">
                <a:latin typeface="Poppins"/>
                <a:cs typeface="Poppins"/>
              </a:rPr>
              <a:t> (</a:t>
            </a:r>
            <a:r>
              <a:rPr lang="sl-SI" err="1">
                <a:latin typeface="Poppins"/>
                <a:cs typeface="Poppins"/>
              </a:rPr>
              <a:t>Tilemap</a:t>
            </a:r>
            <a:r>
              <a:rPr lang="sl-SI">
                <a:latin typeface="Poppins"/>
                <a:cs typeface="Poppins"/>
              </a:rPr>
              <a:t>)</a:t>
            </a:r>
            <a:endParaRPr lang="sl-SI"/>
          </a:p>
          <a:p>
            <a:r>
              <a:rPr lang="sl-SI" err="1">
                <a:latin typeface="Poppins"/>
                <a:cs typeface="Poppins"/>
              </a:rPr>
              <a:t>Geoapify</a:t>
            </a:r>
            <a:r>
              <a:rPr lang="sl-SI">
                <a:latin typeface="Poppins"/>
                <a:cs typeface="Poppins"/>
              </a:rPr>
              <a:t> API</a:t>
            </a:r>
            <a:endParaRPr lang="sl-SI"/>
          </a:p>
          <a:p>
            <a:r>
              <a:rPr lang="sl-SI">
                <a:latin typeface="Poppins"/>
                <a:cs typeface="Poppins"/>
              </a:rPr>
              <a:t>Povezava z zaledjem</a:t>
            </a:r>
            <a:endParaRPr lang="sl-SI"/>
          </a:p>
          <a:p>
            <a:endParaRPr lang="sl-SI"/>
          </a:p>
        </p:txBody>
      </p:sp>
      <p:pic>
        <p:nvPicPr>
          <p:cNvPr id="4" name="Slika 3" descr="Slika, ki vsebuje besede besedilo, posnetek zaslona, programska oprema, računalniška ikona&#10;&#10;Vsebina, ustvarjena z UI, morda ni pravilna.">
            <a:extLst>
              <a:ext uri="{FF2B5EF4-FFF2-40B4-BE49-F238E27FC236}">
                <a16:creationId xmlns:a16="http://schemas.microsoft.com/office/drawing/2014/main" id="{02C8A188-58E6-2C86-59B4-E59915E3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28" y="2810494"/>
            <a:ext cx="4844024" cy="28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1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10D4F0A-2126-F3DC-B3F4-6BEC6412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z="4000"/>
              <a:t>Vizualizacija polnilnic na zemljevidu</a:t>
            </a:r>
            <a:endParaRPr lang="sl-SI" sz="4000">
              <a:solidFill>
                <a:srgbClr val="000000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7660573E-85F1-046F-45B8-D5CAF5F9C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Prikaz podatkov določene polnilnice</a:t>
            </a:r>
          </a:p>
          <a:p>
            <a:endParaRPr lang="sl-SI"/>
          </a:p>
        </p:txBody>
      </p:sp>
      <p:pic>
        <p:nvPicPr>
          <p:cNvPr id="4" name="Slika 3" descr="Slika, ki vsebuje besede zemljevid, besedilo, atlas&#10;&#10;Vsebina, ustvarjena z UI, morda ni pravilna.">
            <a:extLst>
              <a:ext uri="{FF2B5EF4-FFF2-40B4-BE49-F238E27FC236}">
                <a16:creationId xmlns:a16="http://schemas.microsoft.com/office/drawing/2014/main" id="{6A77FA0B-BB30-BA42-9658-47102C58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92" y="2030488"/>
            <a:ext cx="5417018" cy="45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67430EB-F554-0A16-AC9A-11E2FDFA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latin typeface="Poppins"/>
                <a:cs typeface="Poppins"/>
              </a:rPr>
              <a:t>Mobilna aplikacija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7D6FFD31-9F7C-3B58-7795-EEB69AF50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latin typeface="Poppins"/>
                <a:cs typeface="Poppins"/>
              </a:rPr>
              <a:t>Prikaz polnilnic na zemljevidu</a:t>
            </a:r>
          </a:p>
          <a:p>
            <a:r>
              <a:rPr lang="sl-SI">
                <a:latin typeface="Poppins"/>
                <a:cs typeface="Poppins"/>
              </a:rPr>
              <a:t>Prikaz polnilnic v </a:t>
            </a:r>
            <a:r>
              <a:rPr lang="sl-SI" err="1">
                <a:latin typeface="Poppins"/>
                <a:cs typeface="Poppins"/>
              </a:rPr>
              <a:t>recycler</a:t>
            </a:r>
            <a:r>
              <a:rPr lang="sl-SI">
                <a:latin typeface="Poppins"/>
                <a:cs typeface="Poppins"/>
              </a:rPr>
              <a:t> </a:t>
            </a:r>
            <a:r>
              <a:rPr lang="sl-SI" err="1">
                <a:latin typeface="Poppins"/>
                <a:cs typeface="Poppins"/>
              </a:rPr>
              <a:t>viewu</a:t>
            </a:r>
            <a:endParaRPr lang="sl-SI">
              <a:latin typeface="Poppins"/>
              <a:cs typeface="Poppins"/>
            </a:endParaRPr>
          </a:p>
          <a:p>
            <a:pPr>
              <a:buChar char="•"/>
            </a:pPr>
            <a:r>
              <a:rPr lang="sl-SI">
                <a:latin typeface="Poppins"/>
                <a:cs typeface="Poppins"/>
              </a:rPr>
              <a:t>Prepoznava modela</a:t>
            </a:r>
          </a:p>
          <a:p>
            <a:pPr>
              <a:buChar char="•"/>
            </a:pPr>
            <a:r>
              <a:rPr lang="sl-SI">
                <a:latin typeface="Poppins"/>
                <a:cs typeface="Poppins"/>
              </a:rPr>
              <a:t>Obvestila o zasedenosti</a:t>
            </a:r>
            <a:endParaRPr lang="sl-SI"/>
          </a:p>
        </p:txBody>
      </p:sp>
      <p:pic>
        <p:nvPicPr>
          <p:cNvPr id="4" name="Slika 3" descr="Slika, ki vsebuje besede posnetek zaslona, besedilo, pravokotnik, zaprt prostor&#10;&#10;Vsebina, ustvarjena z UI, morda ni pravilna.">
            <a:extLst>
              <a:ext uri="{FF2B5EF4-FFF2-40B4-BE49-F238E27FC236}">
                <a16:creationId xmlns:a16="http://schemas.microsoft.com/office/drawing/2014/main" id="{12357D8B-41E5-042C-5722-368899F0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810" y="1767430"/>
            <a:ext cx="2005945" cy="4408026"/>
          </a:xfrm>
          <a:prstGeom prst="rect">
            <a:avLst/>
          </a:prstGeom>
        </p:spPr>
      </p:pic>
      <p:pic>
        <p:nvPicPr>
          <p:cNvPr id="6" name="Slika 5" descr="Slika, ki vsebuje besede besedilo, zemljevid, posnetek zaslona, atlas&#10;&#10;Vsebina, ustvarjena z UI, morda ni pravilna.">
            <a:extLst>
              <a:ext uri="{FF2B5EF4-FFF2-40B4-BE49-F238E27FC236}">
                <a16:creationId xmlns:a16="http://schemas.microsoft.com/office/drawing/2014/main" id="{4657E148-24D5-52CB-3C11-097114DA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72" y="2614070"/>
            <a:ext cx="1770153" cy="3983621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A8EBE6CA-B4C6-219D-F82C-FDE1D6A1D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542" y="1549183"/>
            <a:ext cx="1997797" cy="43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9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8B9816976FD534BBC79DE52247BABAA" ma:contentTypeVersion="13" ma:contentTypeDescription="Ustvari nov dokument." ma:contentTypeScope="" ma:versionID="3436d309ef48a15a42938a9bb589e954">
  <xsd:schema xmlns:xsd="http://www.w3.org/2001/XMLSchema" xmlns:xs="http://www.w3.org/2001/XMLSchema" xmlns:p="http://schemas.microsoft.com/office/2006/metadata/properties" xmlns:ns2="18493cd5-a3bc-4111-81d1-0057ed2dd138" xmlns:ns3="cd881a5e-132c-4bea-a877-e13535a8f931" targetNamespace="http://schemas.microsoft.com/office/2006/metadata/properties" ma:root="true" ma:fieldsID="4e02dcd4a54980073173d64e24933292" ns2:_="" ns3:_="">
    <xsd:import namespace="18493cd5-a3bc-4111-81d1-0057ed2dd138"/>
    <xsd:import namespace="cd881a5e-132c-4bea-a877-e13535a8f9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493cd5-a3bc-4111-81d1-0057ed2dd1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Oznake slike" ma:readOnly="false" ma:fieldId="{5cf76f15-5ced-4ddc-b409-7134ff3c332f}" ma:taxonomyMulti="true" ma:sspId="314c371a-e1e1-4790-b7b3-e586cefac3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881a5e-132c-4bea-a877-e13535a8f93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c31e65f-0767-4baa-808e-6d3da0ea2f7d}" ma:internalName="TaxCatchAll" ma:showField="CatchAllData" ma:web="cd881a5e-132c-4bea-a877-e13535a8f9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vsebine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881a5e-132c-4bea-a877-e13535a8f931" xsi:nil="true"/>
    <lcf76f155ced4ddcb4097134ff3c332f xmlns="18493cd5-a3bc-4111-81d1-0057ed2dd13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463639-63F4-4578-930F-EB4CE8E9984C}">
  <ds:schemaRefs>
    <ds:schemaRef ds:uri="18493cd5-a3bc-4111-81d1-0057ed2dd138"/>
    <ds:schemaRef ds:uri="cd881a5e-132c-4bea-a877-e13535a8f9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C30A050-FF44-4598-B342-32D429793A71}">
  <ds:schemaRefs>
    <ds:schemaRef ds:uri="18493cd5-a3bc-4111-81d1-0057ed2dd138"/>
    <ds:schemaRef ds:uri="cd881a5e-132c-4bea-a877-e13535a8f931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5D43984-B321-42AA-9432-0E5BF2DF3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Officeova tema</vt:lpstr>
      <vt:lpstr>Projektna predstavitev</vt:lpstr>
      <vt:lpstr>Ideja projekta</vt:lpstr>
      <vt:lpstr>Pridobivanje podatkov</vt:lpstr>
      <vt:lpstr>Hranjenje podatkov</vt:lpstr>
      <vt:lpstr>Spletni vmesnik</vt:lpstr>
      <vt:lpstr>Spletna storitev</vt:lpstr>
      <vt:lpstr>Vizualizacija polnilnic na zemljevidu</vt:lpstr>
      <vt:lpstr>Vizualizacija polnilnic na zemljevidu</vt:lpstr>
      <vt:lpstr>Mobilna aplikacija</vt:lpstr>
      <vt:lpstr>Minigames</vt:lpstr>
      <vt:lpstr>Video demo</vt:lpstr>
      <vt:lpstr>Hvala za pozornost!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/>
  <cp:revision>3</cp:revision>
  <dcterms:created xsi:type="dcterms:W3CDTF">2024-06-05T17:59:29Z</dcterms:created>
  <dcterms:modified xsi:type="dcterms:W3CDTF">2025-01-20T23:53:03Z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0x01010008B9816976FD534BBC79DE52247BABAA</vt:lpwstr>
  </property>
  <property fmtid="{D5CDD505-2E9C-101B-9397-08002B2CF9AE}" pid="3" name="MediaServiceImageTags">
    <vt:lpwstr/>
  </property>
</Properties>
</file>